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16c48fab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16c48fab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16c48fab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16c48fab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6c48fa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6c48fa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6c48fab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16c48fab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16c48fab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16c48fab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25d7153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25d7153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25d7153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25d7153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25d7153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25d7153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16c48fab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16c48fa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alf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16c48fa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16c48fa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16c48fab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16c48fab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16c48fab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16c48fab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6c48fab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16c48fab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16c48fa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16c48fa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6c48fa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16c48fa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16c48fab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16c48fab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hu.yih@northeastern.edu" TargetMode="External"/><Relationship Id="rId4" Type="http://schemas.openxmlformats.org/officeDocument/2006/relationships/hyperlink" Target="mailto:long.xianw@northeastern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ilds.stanford.edu/datasets/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988200"/>
            <a:ext cx="91440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Neural Network Powered Animal Image Synthesis Engine</a:t>
            </a:r>
            <a:endParaRPr sz="2500"/>
          </a:p>
        </p:txBody>
      </p:sp>
      <p:sp>
        <p:nvSpPr>
          <p:cNvPr id="55" name="Google Shape;55;p13"/>
          <p:cNvSpPr txBox="1"/>
          <p:nvPr/>
        </p:nvSpPr>
        <p:spPr>
          <a:xfrm>
            <a:off x="657100" y="3323300"/>
            <a:ext cx="5355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Yihao Shu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shu.yih@northeastern.edu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(Bruce) Xianwei Long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long.xianw@northeastern.edu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692750" y="752400"/>
            <a:ext cx="5758500" cy="105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434343"/>
                </a:solidFill>
              </a:rPr>
              <a:t>CUSTOM CREATURES</a:t>
            </a:r>
            <a:endParaRPr b="1" sz="3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STEP2</a:t>
            </a:r>
            <a:r>
              <a:rPr b="1" lang="en" sz="2200"/>
              <a:t>: 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0" y="463500"/>
            <a:ext cx="90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2nd Fine Tuning: Data Augmentation 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8600"/>
            <a:ext cx="4139601" cy="1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751" y="1188600"/>
            <a:ext cx="3767615" cy="3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52400" y="3205400"/>
            <a:ext cx="4139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Remove color jitter to reduce the noise in the images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STEP2</a:t>
            </a:r>
            <a:r>
              <a:rPr b="1" lang="en" sz="2200"/>
              <a:t>: 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0" y="463500"/>
            <a:ext cx="90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2nd Fine Tuning: Enhanced CNN Model 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52400" y="4061050"/>
            <a:ext cx="441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u="sng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ey differences:</a:t>
            </a:r>
            <a:endParaRPr u="sng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Add one more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convolutional layer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Add dropout layer, to prevent overfitting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8600"/>
            <a:ext cx="8839200" cy="280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416104" y="2549125"/>
            <a:ext cx="7055100" cy="210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416102" y="3127025"/>
            <a:ext cx="3821100" cy="210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STEP</a:t>
            </a:r>
            <a:r>
              <a:rPr b="1" lang="en" sz="2200"/>
              <a:t>2: 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0" y="463500"/>
            <a:ext cx="90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2nd Fine Tuning: </a:t>
            </a:r>
            <a:r>
              <a:rPr b="1" lang="en" sz="2800">
                <a:solidFill>
                  <a:schemeClr val="dk1"/>
                </a:solidFill>
              </a:rPr>
              <a:t>Adversarial Training</a:t>
            </a:r>
            <a:r>
              <a:rPr b="1" lang="en" sz="2800"/>
              <a:t> 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06650" y="1036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Accuracy on adversarial test data: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0.3024</a:t>
            </a:r>
            <a:endParaRPr b="1"/>
          </a:p>
        </p:txBody>
      </p:sp>
      <p:sp>
        <p:nvSpPr>
          <p:cNvPr id="161" name="Google Shape;161;p24"/>
          <p:cNvSpPr txBox="1"/>
          <p:nvPr/>
        </p:nvSpPr>
        <p:spPr>
          <a:xfrm rot="-1551765">
            <a:off x="1272135" y="1462864"/>
            <a:ext cx="908493" cy="400106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95350" y="2608975"/>
            <a:ext cx="79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This indicates the 2nd time augmented data is better, we will use them in our GAN model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STEP3: GAN Model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0" y="463500"/>
            <a:ext cx="90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GAN Design(two </a:t>
            </a:r>
            <a:r>
              <a:rPr b="1" lang="en" sz="2800"/>
              <a:t>neural</a:t>
            </a:r>
            <a:r>
              <a:rPr b="1" lang="en" sz="2800"/>
              <a:t> networks):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706650" y="1036200"/>
            <a:ext cx="76938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Generator (used to create images that are indistinguishable from real images)</a:t>
            </a:r>
            <a:endParaRPr b="1"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LeakyReLU: LeakyReLU(x)=max(αx,x), helps in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ensuring that gradients do not become sparse during training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which is a common challenge in GAN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Tanh ensures that the generated images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have pixel values within the same range as the real images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endParaRPr b="1"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Discriminator will take an image as input and output a single value representing whether it thinks the image is real or generated.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STEP3: GAN Model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0" y="463500"/>
            <a:ext cx="90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Training and Generate Image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172500" y="1036200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Epoch=50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500" y="1369000"/>
            <a:ext cx="1563900" cy="15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4158025" y="1036200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Epoch=175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86975" y="1036200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Epoch=1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73" y="1369000"/>
            <a:ext cx="1563900" cy="1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025" y="1369000"/>
            <a:ext cx="1563900" cy="1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200" y="1369000"/>
            <a:ext cx="1563900" cy="15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381200" y="1036200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Epoch=325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1750875" y="3663600"/>
            <a:ext cx="15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Epoch=445: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7150" y="3076850"/>
            <a:ext cx="1905801" cy="19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3961075" y="3260075"/>
            <a:ext cx="1157100" cy="1368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WRAP UP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363" y="607000"/>
            <a:ext cx="6257270" cy="43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CONCLUSION and FUTURE WORKS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725100" y="902675"/>
            <a:ext cx="76938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Parameter choosing is the key to success in Neural Network model training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Due to the imperfection in choosing the proper parameters, the image generated by the model is not ideal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More epochs in training usually lead to a better model performance. It also requires more time and computational resources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Future Works</a:t>
            </a:r>
            <a:endParaRPr b="1"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Figure out better parameters to train the model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Apply GANcycle to train the model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2925900" y="2043900"/>
            <a:ext cx="3292200" cy="105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434343"/>
                </a:solidFill>
              </a:rPr>
              <a:t>Thank You!</a:t>
            </a:r>
            <a:endParaRPr b="1" sz="3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11700" y="1152475"/>
            <a:ext cx="438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Designers are always troubled by how to generate new ideas. For example, ideas for creatures that never exists.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It takes time for designer to do even a little change when editing a picture in a “manual” way (e.g., in photoshop)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163" y="3422376"/>
            <a:ext cx="1281752" cy="127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770" y="3425002"/>
            <a:ext cx="1281757" cy="126939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521350" y="4003000"/>
            <a:ext cx="3810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550" y="1152475"/>
            <a:ext cx="2694870" cy="193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85229" l="73758" r="14823" t="3628"/>
          <a:stretch/>
        </p:blipFill>
        <p:spPr>
          <a:xfrm>
            <a:off x="4901925" y="1152475"/>
            <a:ext cx="762726" cy="5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BACKGROUND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65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Problem</a:t>
            </a:r>
            <a:endParaRPr b="1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BACKGROUND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Potential Solution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775" y="1037481"/>
            <a:ext cx="4982399" cy="3918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045027" y="587850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What we plan to do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7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iWildCam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https://wilds.stanford.edu/datasets/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182</a:t>
            </a:r>
            <a:r>
              <a:rPr lang="en" sz="1400">
                <a:solidFill>
                  <a:schemeClr val="dk1"/>
                </a:solidFill>
              </a:rPr>
              <a:t> different animal species(labels)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245</a:t>
            </a:r>
            <a:r>
              <a:rPr lang="en" sz="1400">
                <a:solidFill>
                  <a:schemeClr val="dk1"/>
                </a:solidFill>
              </a:rPr>
              <a:t> Cameras(location)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More than </a:t>
            </a:r>
            <a:r>
              <a:rPr b="1" lang="en" sz="1400">
                <a:solidFill>
                  <a:schemeClr val="dk1"/>
                </a:solidFill>
              </a:rPr>
              <a:t>200k</a:t>
            </a:r>
            <a:r>
              <a:rPr lang="en" sz="1400">
                <a:solidFill>
                  <a:schemeClr val="dk1"/>
                </a:solidFill>
              </a:rPr>
              <a:t> pictures in total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STEP1</a:t>
            </a:r>
            <a:r>
              <a:rPr b="1" lang="en" sz="2200"/>
              <a:t>: CNN Training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975" y="1152475"/>
            <a:ext cx="4635357" cy="3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0" y="463488"/>
            <a:ext cx="315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Dataset</a:t>
            </a:r>
            <a:endParaRPr b="1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STEP1</a:t>
            </a:r>
            <a:r>
              <a:rPr b="1" lang="en" sz="2200"/>
              <a:t>: CNN Training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0" y="463500"/>
            <a:ext cx="362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CNN Model Design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32998" t="0"/>
          <a:stretch/>
        </p:blipFill>
        <p:spPr>
          <a:xfrm>
            <a:off x="476750" y="1036200"/>
            <a:ext cx="4284473" cy="3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5015000" y="1036200"/>
            <a:ext cx="37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480">
                <a:solidFill>
                  <a:schemeClr val="dk1"/>
                </a:solidFill>
              </a:rPr>
              <a:t>A CNN Model with 5 layers</a:t>
            </a:r>
            <a:endParaRPr b="1"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80">
                <a:solidFill>
                  <a:schemeClr val="dk1"/>
                </a:solidFill>
              </a:rPr>
              <a:t>    </a:t>
            </a:r>
            <a:r>
              <a:rPr b="1" lang="en" sz="1480">
                <a:solidFill>
                  <a:schemeClr val="dk1"/>
                </a:solidFill>
              </a:rPr>
              <a:t>3</a:t>
            </a:r>
            <a:r>
              <a:rPr lang="en" sz="1480">
                <a:solidFill>
                  <a:schemeClr val="dk1"/>
                </a:solidFill>
              </a:rPr>
              <a:t> convolutional layers</a:t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80">
                <a:solidFill>
                  <a:schemeClr val="dk1"/>
                </a:solidFill>
              </a:rPr>
              <a:t>    </a:t>
            </a:r>
            <a:r>
              <a:rPr b="1" lang="en" sz="1480">
                <a:solidFill>
                  <a:schemeClr val="dk1"/>
                </a:solidFill>
              </a:rPr>
              <a:t>3</a:t>
            </a:r>
            <a:r>
              <a:rPr lang="en" sz="1480">
                <a:solidFill>
                  <a:schemeClr val="dk1"/>
                </a:solidFill>
              </a:rPr>
              <a:t> batch normalization layers</a:t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80">
                <a:solidFill>
                  <a:schemeClr val="dk1"/>
                </a:solidFill>
              </a:rPr>
              <a:t>    </a:t>
            </a:r>
            <a:r>
              <a:rPr b="1" lang="en" sz="1480">
                <a:solidFill>
                  <a:schemeClr val="dk1"/>
                </a:solidFill>
              </a:rPr>
              <a:t>2</a:t>
            </a:r>
            <a:r>
              <a:rPr lang="en" sz="1480">
                <a:solidFill>
                  <a:schemeClr val="dk1"/>
                </a:solidFill>
              </a:rPr>
              <a:t> fully-connected layers</a:t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70">
                <a:solidFill>
                  <a:schemeClr val="dk1"/>
                </a:solidFill>
              </a:rPr>
              <a:t>The application of batch normalization layers can make the training process faster and more stable through normalization of the inputs by recentering and rescaling.</a:t>
            </a:r>
            <a:endParaRPr sz="12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4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76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036188"/>
            <a:ext cx="75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 the first 10 locations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2875"/>
            <a:ext cx="6484774" cy="20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18950" y="4136300"/>
            <a:ext cx="83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choose</a:t>
            </a: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location 5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(which should be location 6 in dataset) to further improve the model 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16090" y="3311120"/>
            <a:ext cx="5119200" cy="210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STEP1</a:t>
            </a:r>
            <a:r>
              <a:rPr b="1" lang="en" sz="2200"/>
              <a:t>: CNN Training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Training and Testing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50" y="1484625"/>
            <a:ext cx="278713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18950" y="4462500"/>
            <a:ext cx="8306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accuracy is low, so we need to use some method to improve the performance before using it for the next step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5" y="2132425"/>
            <a:ext cx="3152226" cy="28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3776550" y="3683875"/>
            <a:ext cx="13437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900" y="2132425"/>
            <a:ext cx="2968724" cy="276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STEP2</a:t>
            </a:r>
            <a:r>
              <a:rPr b="1" lang="en" sz="2200"/>
              <a:t>: </a:t>
            </a:r>
            <a:r>
              <a:rPr b="1" lang="en" sz="2200"/>
              <a:t>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Data Augmentation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016" y="1112399"/>
            <a:ext cx="4689972" cy="8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273627" y="587850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With the image in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location 5 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STEP2</a:t>
            </a:r>
            <a:r>
              <a:rPr b="1" lang="en" sz="2200"/>
              <a:t>: 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Regulation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02400" y="883800"/>
            <a:ext cx="6777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Implement L2 regularization with a factor of 1 x 10e-5 to prevent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and to help the model generalize better to unseen data.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0" y="214815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Adversarial Training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706650" y="38338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Accuracy on adversarial test data: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0.2680</a:t>
            </a:r>
            <a:endParaRPr b="1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88" y="1511375"/>
            <a:ext cx="6712230" cy="5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50" y="2708250"/>
            <a:ext cx="6640375" cy="1061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 rot="-1551765">
            <a:off x="1272135" y="4260489"/>
            <a:ext cx="908493" cy="400106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LOWER!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0" y="0"/>
            <a:ext cx="9144000" cy="46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STEP2</a:t>
            </a:r>
            <a:r>
              <a:rPr b="1" lang="en" sz="2200"/>
              <a:t>: Out of Domain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0" y="463500"/>
            <a:ext cx="49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Failure Conclusion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54125" y="1101700"/>
            <a:ext cx="78036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FGSM and pick alpha = 0.1. It  will cause a lot of noise in the images, the model will 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overfit to these noise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eakness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our current CNN model. It 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can't capture all the features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such a complex dataset.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fail experience, we will try to implement the second fine tuning OOD method by setting the 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alpha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adversarial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training 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lower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choose a </a:t>
            </a: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better model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